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2B905-A23B-44F6-B721-354E958267FD}" type="datetimeFigureOut">
              <a:rPr lang="it-IT" smtClean="0"/>
              <a:t>22/01/2016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3FB96-1E2F-4CEB-B60A-A6CB5B6E59BD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2B905-A23B-44F6-B721-354E958267FD}" type="datetimeFigureOut">
              <a:rPr lang="it-IT" smtClean="0"/>
              <a:t>22/01/2016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3FB96-1E2F-4CEB-B60A-A6CB5B6E59B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2B905-A23B-44F6-B721-354E958267FD}" type="datetimeFigureOut">
              <a:rPr lang="it-IT" smtClean="0"/>
              <a:t>22/01/2016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3FB96-1E2F-4CEB-B60A-A6CB5B6E59B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2B905-A23B-44F6-B721-354E958267FD}" type="datetimeFigureOut">
              <a:rPr lang="it-IT" smtClean="0"/>
              <a:t>22/01/2016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3FB96-1E2F-4CEB-B60A-A6CB5B6E59B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2B905-A23B-44F6-B721-354E958267FD}" type="datetimeFigureOut">
              <a:rPr lang="it-IT" smtClean="0"/>
              <a:t>22/01/2016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3FB96-1E2F-4CEB-B60A-A6CB5B6E59BD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2B905-A23B-44F6-B721-354E958267FD}" type="datetimeFigureOut">
              <a:rPr lang="it-IT" smtClean="0"/>
              <a:t>22/01/2016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3FB96-1E2F-4CEB-B60A-A6CB5B6E59B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2B905-A23B-44F6-B721-354E958267FD}" type="datetimeFigureOut">
              <a:rPr lang="it-IT" smtClean="0"/>
              <a:t>22/01/2016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3FB96-1E2F-4CEB-B60A-A6CB5B6E59B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2B905-A23B-44F6-B721-354E958267FD}" type="datetimeFigureOut">
              <a:rPr lang="it-IT" smtClean="0"/>
              <a:t>22/01/2016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3FB96-1E2F-4CEB-B60A-A6CB5B6E59B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2B905-A23B-44F6-B721-354E958267FD}" type="datetimeFigureOut">
              <a:rPr lang="it-IT" smtClean="0"/>
              <a:t>22/01/2016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3FB96-1E2F-4CEB-B60A-A6CB5B6E59B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2B905-A23B-44F6-B721-354E958267FD}" type="datetimeFigureOut">
              <a:rPr lang="it-IT" smtClean="0"/>
              <a:t>22/01/2016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3FB96-1E2F-4CEB-B60A-A6CB5B6E59B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2B905-A23B-44F6-B721-354E958267FD}" type="datetimeFigureOut">
              <a:rPr lang="it-IT" smtClean="0"/>
              <a:t>22/01/2016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613FB96-1E2F-4CEB-B60A-A6CB5B6E59BD}" type="slidenum">
              <a:rPr lang="it-IT" smtClean="0"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2D2B905-A23B-44F6-B721-354E958267FD}" type="datetimeFigureOut">
              <a:rPr lang="it-IT" smtClean="0"/>
              <a:t>22/01/2016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613FB96-1E2F-4CEB-B60A-A6CB5B6E59BD}" type="slidenum">
              <a:rPr lang="it-IT" smtClean="0"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noFill/>
        </p:spPr>
        <p:txBody>
          <a:bodyPr/>
          <a:lstStyle/>
          <a:p>
            <a:r>
              <a:rPr lang="it-IT" dirty="0" smtClean="0"/>
              <a:t>LABORATORIO CREATIVO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00122"/>
          </a:xfrm>
        </p:spPr>
        <p:txBody>
          <a:bodyPr/>
          <a:lstStyle/>
          <a:p>
            <a:r>
              <a:rPr lang="it-IT" dirty="0" smtClean="0"/>
              <a:t>ANNO SCOLASTICO 2015/2016</a:t>
            </a:r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egnaposto contenuto 8" descr="WP_20151124_00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928662" y="1142984"/>
            <a:ext cx="2571768" cy="4578311"/>
          </a:xfrm>
        </p:spPr>
      </p:pic>
      <p:pic>
        <p:nvPicPr>
          <p:cNvPr id="10" name="Segnaposto contenuto 9" descr="WP_20151124_00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72066" y="1230123"/>
            <a:ext cx="2500330" cy="445113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egnaposto immagine 8" descr="WP_20151124_00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214422"/>
            <a:ext cx="2160696" cy="3846513"/>
          </a:xfrm>
        </p:spPr>
      </p:pic>
      <p:pic>
        <p:nvPicPr>
          <p:cNvPr id="18" name="Segnaposto contenuto 17" descr="WP_20151124_01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857884" y="2071678"/>
            <a:ext cx="2160696" cy="384651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 descr="WP_20151124_01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643050"/>
            <a:ext cx="2571768" cy="4578311"/>
          </a:xfrm>
        </p:spPr>
      </p:pic>
      <p:pic>
        <p:nvPicPr>
          <p:cNvPr id="8" name="Segnaposto contenuto 7" descr="WP_20151124_12_24_54_Pro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572132" y="1785926"/>
            <a:ext cx="2446448" cy="435521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WP_20151124_0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285860"/>
            <a:ext cx="2490641" cy="4433888"/>
          </a:xfrm>
        </p:spPr>
      </p:pic>
      <p:pic>
        <p:nvPicPr>
          <p:cNvPr id="6" name="Segnaposto contenuto 5" descr="WP_20151124_02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572132" y="1500174"/>
            <a:ext cx="2490641" cy="443388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WP_20151124_01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071546"/>
            <a:ext cx="2490641" cy="4433888"/>
          </a:xfrm>
        </p:spPr>
      </p:pic>
      <p:pic>
        <p:nvPicPr>
          <p:cNvPr id="6" name="Segnaposto contenuto 5" descr="WP_20151124_02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22179" y="1920875"/>
            <a:ext cx="2490641" cy="443388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 descr="WP_20160118_00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3003521"/>
            <a:ext cx="4038600" cy="2268596"/>
          </a:xfrm>
        </p:spPr>
      </p:pic>
      <p:pic>
        <p:nvPicPr>
          <p:cNvPr id="7" name="Segnaposto contenuto 6" descr="WP_20160118_00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3003521"/>
            <a:ext cx="4038600" cy="226859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egnaposto contenuto 9" descr="WP_20160118_0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003521"/>
            <a:ext cx="4038600" cy="2268596"/>
          </a:xfrm>
        </p:spPr>
      </p:pic>
      <p:pic>
        <p:nvPicPr>
          <p:cNvPr id="11" name="Segnaposto contenuto 10" descr="WP_20160118_0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3003521"/>
            <a:ext cx="4038600" cy="2268596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</TotalTime>
  <Words>5</Words>
  <Application>Microsoft Office PowerPoint</Application>
  <PresentationFormat>Presentazione su schermo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Equinozio</vt:lpstr>
      <vt:lpstr>LABORATORIO CREATIVO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LABORATORIO CREATIVO</dc:title>
  <dc:creator>Mio</dc:creator>
  <cp:lastModifiedBy>Mio</cp:lastModifiedBy>
  <cp:revision>2</cp:revision>
  <dcterms:created xsi:type="dcterms:W3CDTF">2016-01-22T22:38:47Z</dcterms:created>
  <dcterms:modified xsi:type="dcterms:W3CDTF">2016-01-22T22:53:50Z</dcterms:modified>
</cp:coreProperties>
</file>